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5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10421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518319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1353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0,271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0,051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0,228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01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a:solidFill>
                  <a:srgbClr val="000000"/>
                </a:solidFill>
                <a:latin typeface="Times New Roman"/>
              </a:rPr>
              <a:t>, </a:t>
            </a:r>
            <a:r>
              <a:rPr lang="ru-RU" sz="1100" dirty="0" err="1">
                <a:solidFill>
                  <a:srgbClr val="000000"/>
                </a:solidFill>
                <a:latin typeface="Times New Roman"/>
              </a:rPr>
              <a:t>найзағай</a:t>
            </a:r>
            <a:r>
              <a:rPr lang="ru-RU" sz="1100" dirty="0">
                <a:solidFill>
                  <a:srgbClr val="000000"/>
                </a:solidFill>
                <a:latin typeface="Times New Roman"/>
              </a:rPr>
              <a:t>, </a:t>
            </a:r>
            <a:r>
              <a:rPr lang="ru-RU" sz="1100" dirty="0" err="1" smtClean="0">
                <a:solidFill>
                  <a:srgbClr val="000000"/>
                </a:solidFill>
                <a:latin typeface="Times New Roman"/>
              </a:rPr>
              <a:t>бұршақ</a:t>
            </a:r>
            <a:r>
              <a:rPr lang="ru-RU" sz="1100" dirty="0">
                <a:solidFill>
                  <a:srgbClr val="000000"/>
                </a:solidFill>
                <a:latin typeface="Times New Roman"/>
              </a:rPr>
              <a:t>, </a:t>
            </a:r>
            <a:r>
              <a:rPr lang="ru-RU" sz="1100" dirty="0" err="1" smtClean="0">
                <a:solidFill>
                  <a:srgbClr val="000000"/>
                </a:solidFill>
                <a:latin typeface="Times New Roman"/>
              </a:rPr>
              <a:t>дауыл</a:t>
            </a:r>
            <a:r>
              <a:rPr lang="ru-RU" sz="1100" dirty="0" smtClean="0">
                <a:solidFill>
                  <a:srgbClr val="000000"/>
                </a:solidFill>
                <a:latin typeface="Times New Roman"/>
              </a:rPr>
              <a:t>. </a:t>
            </a:r>
            <a:r>
              <a:rPr lang="ru-RU" sz="1100" dirty="0" err="1" smtClean="0">
                <a:solidFill>
                  <a:srgbClr val="000000"/>
                </a:solidFill>
                <a:latin typeface="Times New Roman"/>
              </a:rPr>
              <a:t>Оңтүстік-батыстан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соғатын</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a:t>
            </a:r>
            <a:r>
              <a:rPr lang="ru-RU" sz="1100" dirty="0" err="1" smtClean="0">
                <a:solidFill>
                  <a:srgbClr val="000000"/>
                </a:solidFill>
                <a:latin typeface="Times New Roman"/>
              </a:rPr>
              <a:t>-шығысқа</a:t>
            </a:r>
            <a:r>
              <a:rPr lang="ru-RU" sz="1100" dirty="0" smtClean="0">
                <a:solidFill>
                  <a:srgbClr val="000000"/>
                </a:solidFill>
                <a:latin typeface="Times New Roman"/>
              </a:rPr>
              <a:t> </a:t>
            </a:r>
            <a:r>
              <a:rPr lang="ru-RU" sz="1100" dirty="0" err="1" smtClean="0">
                <a:solidFill>
                  <a:srgbClr val="000000"/>
                </a:solidFill>
                <a:latin typeface="Times New Roman"/>
              </a:rPr>
              <a:t>ауысып</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8-10,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16-18 </a:t>
            </a:r>
            <a:r>
              <a:rPr lang="ru-RU" sz="1100" dirty="0">
                <a:solidFill>
                  <a:srgbClr val="000000"/>
                </a:solidFill>
                <a:latin typeface="Times New Roman"/>
              </a:rPr>
              <a:t>градус </a:t>
            </a:r>
            <a:r>
              <a:rPr lang="ru-RU" sz="1100" dirty="0" err="1" smtClean="0">
                <a:solidFill>
                  <a:srgbClr val="000000"/>
                </a:solidFill>
                <a:latin typeface="Times New Roman"/>
              </a:rPr>
              <a:t>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02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smtClean="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10-12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01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smtClean="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42284</TotalTime>
  <Words>571</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7658</cp:revision>
  <cp:lastPrinted>2021-07-01T03:56:27Z</cp:lastPrinted>
  <dcterms:created xsi:type="dcterms:W3CDTF">2018-03-27T06:03:00Z</dcterms:created>
  <dcterms:modified xsi:type="dcterms:W3CDTF">2026-05-31T06:19:11Z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